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95" d="100"/>
          <a:sy n="95" d="100"/>
        </p:scale>
        <p:origin x="1194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753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587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965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8926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3650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285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2788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40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067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48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027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20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355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080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443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99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099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4928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.foxnetis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006" y="2733709"/>
            <a:ext cx="8615450" cy="1373070"/>
          </a:xfrm>
        </p:spPr>
        <p:txBody>
          <a:bodyPr/>
          <a:lstStyle/>
          <a:p>
            <a:pPr algn="ctr"/>
            <a:r>
              <a:rPr lang="en-US" sz="4800" dirty="0" err="1"/>
              <a:t>Aplikasi</a:t>
            </a:r>
            <a:r>
              <a:rPr lang="en-US" sz="4800" dirty="0"/>
              <a:t> mobile streaming video online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Amarullah</a:t>
            </a:r>
            <a:r>
              <a:rPr lang="en-US" dirty="0"/>
              <a:t> </a:t>
            </a:r>
            <a:r>
              <a:rPr lang="en-US" dirty="0" err="1"/>
              <a:t>Lingga</a:t>
            </a:r>
            <a:r>
              <a:rPr lang="en-US" dirty="0"/>
              <a:t> (065116129)</a:t>
            </a:r>
          </a:p>
          <a:p>
            <a:r>
              <a:rPr lang="en-US" dirty="0"/>
              <a:t>Muhammad </a:t>
            </a:r>
            <a:r>
              <a:rPr lang="en-US" dirty="0" err="1"/>
              <a:t>Jaelani</a:t>
            </a:r>
            <a:r>
              <a:rPr lang="en-US" dirty="0"/>
              <a:t> (065116170)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275" y="2652368"/>
            <a:ext cx="1472076" cy="145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47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Deskripsi</a:t>
            </a:r>
            <a:r>
              <a:rPr lang="en-US" dirty="0"/>
              <a:t> </a:t>
            </a:r>
            <a:r>
              <a:rPr lang="en-US" dirty="0" err="1"/>
              <a:t>Aplikasi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berbasis</a:t>
            </a:r>
            <a:r>
              <a:rPr lang="en-US" dirty="0"/>
              <a:t> mobile yang </a:t>
            </a:r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streaming music video. </a:t>
            </a:r>
            <a:r>
              <a:rPr lang="en-US" dirty="0" err="1"/>
              <a:t>Selain</a:t>
            </a:r>
            <a:r>
              <a:rPr lang="en-US" dirty="0"/>
              <a:t> streaming music video, kami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menambahkan</a:t>
            </a:r>
            <a:r>
              <a:rPr lang="en-US" dirty="0"/>
              <a:t> </a:t>
            </a:r>
            <a:r>
              <a:rPr lang="en-US" dirty="0" err="1"/>
              <a:t>fitur-fitur</a:t>
            </a:r>
            <a:r>
              <a:rPr lang="en-US" dirty="0"/>
              <a:t> </a:t>
            </a:r>
            <a:r>
              <a:rPr lang="en-US" dirty="0" err="1"/>
              <a:t>lainya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streaming AMV, Anime PV,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Wallpaper Anime yang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diakses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online</a:t>
            </a:r>
          </a:p>
        </p:txBody>
      </p:sp>
    </p:spTree>
    <p:extLst>
      <p:ext uri="{BB962C8B-B14F-4D97-AF65-F5344CB8AC3E}">
        <p14:creationId xmlns:p14="http://schemas.microsoft.com/office/powerpoint/2010/main" val="3004509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304" y="2134642"/>
            <a:ext cx="4562321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747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49F70-45B7-49DB-8F28-563AD8974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16E287-80D0-4759-80A2-22CD1055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252" y="2147582"/>
            <a:ext cx="2080362" cy="4507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EEC1F9-D3F6-48DB-B624-C84F0AC0CD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874" y="2147582"/>
            <a:ext cx="2080362" cy="45074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A94AFF-5255-44C9-A7D3-E64C33DDD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9496" y="2147582"/>
            <a:ext cx="2080362" cy="4507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F71459-B5F1-42F7-B0C7-84D5A4C6B2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9892" y="2147582"/>
            <a:ext cx="2080362" cy="4507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99B06A-10A4-4117-A4DB-AD714A1327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5514" y="2147582"/>
            <a:ext cx="2080362" cy="450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446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567D7-AD69-4167-83FF-5680F4FEE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Streaming dan download wallpaper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36C37A-26C0-41B6-BE45-6E4F407145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663" y="2457380"/>
            <a:ext cx="8456987" cy="39032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A1286F-B00A-4A36-87A6-AB0BD7A92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2618" y="2146579"/>
            <a:ext cx="2088381" cy="452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215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366CA-4D74-4D13-AF65-E691AA049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Keterangan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88FA2-1376-41E7-AAAC-224FFBDD7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10131705" cy="4073975"/>
          </a:xfrm>
        </p:spPr>
        <p:txBody>
          <a:bodyPr/>
          <a:lstStyle/>
          <a:p>
            <a:r>
              <a:rPr lang="en-US" dirty="0">
                <a:hlinkClick r:id="rId2"/>
              </a:rPr>
              <a:t>F</a:t>
            </a:r>
            <a:r>
              <a:rPr lang="en-US" dirty="0"/>
              <a:t>ile video di upload pada website </a:t>
            </a:r>
            <a:r>
              <a:rPr lang="en-US" dirty="0">
                <a:hlinkClick r:id="rId2"/>
              </a:rPr>
              <a:t>https://dev.foxnetis.com</a:t>
            </a:r>
            <a:endParaRPr lang="en-US" dirty="0"/>
          </a:p>
          <a:p>
            <a:r>
              <a:rPr lang="en-US" dirty="0" err="1"/>
              <a:t>Menampilkan</a:t>
            </a:r>
            <a:r>
              <a:rPr lang="en-US" dirty="0"/>
              <a:t> wallpaper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webview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custom php </a:t>
            </a:r>
            <a:r>
              <a:rPr lang="en-US" dirty="0" err="1"/>
              <a:t>dari</a:t>
            </a:r>
            <a:r>
              <a:rPr lang="en-US" dirty="0"/>
              <a:t> website </a:t>
            </a:r>
            <a:r>
              <a:rPr lang="en-US" dirty="0" err="1"/>
              <a:t>aslinya</a:t>
            </a:r>
            <a:r>
              <a:rPr lang="en-US" dirty="0"/>
              <a:t> agar </a:t>
            </a:r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simple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396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35215-C05D-493F-867B-3316C7F90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Mengambil</a:t>
            </a:r>
            <a:r>
              <a:rPr lang="en-US" dirty="0"/>
              <a:t> file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6DD95-87C9-4C57-8272-AC24821FD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VideoView</a:t>
            </a:r>
            <a:r>
              <a:rPr lang="en-US" dirty="0"/>
              <a:t> </a:t>
            </a:r>
            <a:r>
              <a:rPr lang="en-US" dirty="0" err="1"/>
              <a:t>videoView</a:t>
            </a:r>
            <a:r>
              <a:rPr lang="en-US" dirty="0"/>
              <a:t> =(</a:t>
            </a:r>
            <a:r>
              <a:rPr lang="en-US" dirty="0" err="1"/>
              <a:t>VideoView</a:t>
            </a:r>
            <a:r>
              <a:rPr lang="en-US" dirty="0"/>
              <a:t>)</a:t>
            </a:r>
            <a:r>
              <a:rPr lang="en-US" dirty="0" err="1"/>
              <a:t>findViewById</a:t>
            </a:r>
            <a:r>
              <a:rPr lang="en-US" dirty="0"/>
              <a:t>(R.id.vid_1);</a:t>
            </a:r>
          </a:p>
          <a:p>
            <a:r>
              <a:rPr lang="en-US" dirty="0"/>
              <a:t>        //Set </a:t>
            </a:r>
            <a:r>
              <a:rPr lang="en-US" dirty="0" err="1"/>
              <a:t>MediaController</a:t>
            </a:r>
            <a:r>
              <a:rPr lang="en-US" dirty="0"/>
              <a:t>  to enable play, pause, forward, </a:t>
            </a:r>
            <a:r>
              <a:rPr lang="en-US" dirty="0" err="1"/>
              <a:t>etc</a:t>
            </a:r>
            <a:r>
              <a:rPr lang="en-US" dirty="0"/>
              <a:t> options.</a:t>
            </a:r>
          </a:p>
          <a:p>
            <a:r>
              <a:rPr lang="en-US" dirty="0"/>
              <a:t>        </a:t>
            </a:r>
            <a:r>
              <a:rPr lang="en-US" dirty="0" err="1"/>
              <a:t>MediaController</a:t>
            </a:r>
            <a:r>
              <a:rPr lang="en-US" dirty="0"/>
              <a:t> </a:t>
            </a:r>
            <a:r>
              <a:rPr lang="en-US" dirty="0" err="1"/>
              <a:t>mediaController</a:t>
            </a:r>
            <a:r>
              <a:rPr lang="en-US" dirty="0"/>
              <a:t>= new </a:t>
            </a:r>
            <a:r>
              <a:rPr lang="en-US" dirty="0" err="1"/>
              <a:t>MediaController</a:t>
            </a:r>
            <a:r>
              <a:rPr lang="en-US" dirty="0"/>
              <a:t>(this);</a:t>
            </a:r>
          </a:p>
          <a:p>
            <a:r>
              <a:rPr lang="en-US" dirty="0"/>
              <a:t>        </a:t>
            </a:r>
            <a:r>
              <a:rPr lang="en-US" dirty="0" err="1"/>
              <a:t>mediaController.setAnchorView</a:t>
            </a:r>
            <a:r>
              <a:rPr lang="en-US" dirty="0"/>
              <a:t>(</a:t>
            </a:r>
            <a:r>
              <a:rPr lang="en-US" dirty="0" err="1"/>
              <a:t>videoView</a:t>
            </a:r>
            <a:r>
              <a:rPr lang="en-US" dirty="0"/>
              <a:t>);</a:t>
            </a:r>
          </a:p>
          <a:p>
            <a:r>
              <a:rPr lang="en-US" dirty="0"/>
              <a:t>        //Location of Media File</a:t>
            </a:r>
          </a:p>
          <a:p>
            <a:r>
              <a:rPr lang="en-US" dirty="0"/>
              <a:t>        Uri </a:t>
            </a:r>
            <a:r>
              <a:rPr lang="en-US" dirty="0" err="1"/>
              <a:t>uri</a:t>
            </a:r>
            <a:r>
              <a:rPr lang="en-US" dirty="0"/>
              <a:t> = </a:t>
            </a:r>
            <a:r>
              <a:rPr lang="en-US" dirty="0" err="1"/>
              <a:t>Uri.parse</a:t>
            </a:r>
            <a:r>
              <a:rPr lang="en-US" dirty="0"/>
              <a:t>("https://dev.foxnetis.com/upload/vid/vid1.mp4");</a:t>
            </a:r>
          </a:p>
          <a:p>
            <a:r>
              <a:rPr lang="en-US" dirty="0"/>
              <a:t>        //Starting </a:t>
            </a:r>
            <a:r>
              <a:rPr lang="en-US" dirty="0" err="1"/>
              <a:t>VideView</a:t>
            </a:r>
            <a:r>
              <a:rPr lang="en-US" dirty="0"/>
              <a:t> By Setting </a:t>
            </a:r>
            <a:r>
              <a:rPr lang="en-US" dirty="0" err="1"/>
              <a:t>MediaController</a:t>
            </a:r>
            <a:r>
              <a:rPr lang="en-US" dirty="0"/>
              <a:t> and URI</a:t>
            </a:r>
          </a:p>
          <a:p>
            <a:r>
              <a:rPr lang="en-US" dirty="0"/>
              <a:t>        </a:t>
            </a:r>
            <a:r>
              <a:rPr lang="en-US" dirty="0" err="1"/>
              <a:t>videoView.setMediaController</a:t>
            </a:r>
            <a:r>
              <a:rPr lang="en-US" dirty="0"/>
              <a:t>(</a:t>
            </a:r>
            <a:r>
              <a:rPr lang="en-US" dirty="0" err="1"/>
              <a:t>mediaController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videoView.setVideoURI</a:t>
            </a:r>
            <a:r>
              <a:rPr lang="en-US" dirty="0"/>
              <a:t>(</a:t>
            </a:r>
            <a:r>
              <a:rPr lang="en-US" dirty="0" err="1"/>
              <a:t>uri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videoView.start</a:t>
            </a:r>
            <a:r>
              <a:rPr lang="en-US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3997925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Terimakasih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0045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151</TotalTime>
  <Words>159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Trebuchet MS</vt:lpstr>
      <vt:lpstr>Berlin</vt:lpstr>
      <vt:lpstr>Aplikasi mobile streaming video online</vt:lpstr>
      <vt:lpstr>Deskripsi Aplikasi</vt:lpstr>
      <vt:lpstr>Flowchart</vt:lpstr>
      <vt:lpstr>Tampilan</vt:lpstr>
      <vt:lpstr>Streaming dan download wallpaper</vt:lpstr>
      <vt:lpstr>Keterangan</vt:lpstr>
      <vt:lpstr>Mengambil file video</vt:lpstr>
      <vt:lpstr>Terimakasih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Aplikasi mobile streaming video online</dc:title>
  <dc:creator>Kazeamaru</dc:creator>
  <cp:lastModifiedBy>Foxnetis</cp:lastModifiedBy>
  <cp:revision>7</cp:revision>
  <dcterms:created xsi:type="dcterms:W3CDTF">2019-05-01T14:41:31Z</dcterms:created>
  <dcterms:modified xsi:type="dcterms:W3CDTF">2019-05-01T18:20:09Z</dcterms:modified>
</cp:coreProperties>
</file>

<file path=docProps/thumbnail.jpeg>
</file>